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4" r:id="rId8"/>
    <p:sldId id="265" r:id="rId9"/>
    <p:sldId id="266" r:id="rId10"/>
    <p:sldId id="267" r:id="rId11"/>
    <p:sldId id="268" r:id="rId12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1386" y="-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ector reto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Título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9" name="Subtítulo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pt-BR" smtClean="0"/>
              <a:t>Clique para editar o estilo do subtítulo mestre</a:t>
            </a:r>
            <a:endParaRPr kumimoji="0" lang="en-US"/>
          </a:p>
        </p:txBody>
      </p:sp>
      <p:sp>
        <p:nvSpPr>
          <p:cNvPr id="16" name="Espaço Reservado para Data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FFCBB-0DCD-4C7F-B9BB-B5FFD61D46A8}" type="datetimeFigureOut">
              <a:rPr lang="pt-BR" smtClean="0"/>
              <a:t>02/09/2011</a:t>
            </a:fld>
            <a:endParaRPr lang="pt-BR"/>
          </a:p>
        </p:txBody>
      </p:sp>
      <p:sp>
        <p:nvSpPr>
          <p:cNvPr id="2" name="Espaço Reservado para Rodapé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15" name="Espaço Reservado para Número de Slide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CB843579-5078-4651-AFE3-A9007FEEB0E8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FFCBB-0DCD-4C7F-B9BB-B5FFD61D46A8}" type="datetimeFigureOut">
              <a:rPr lang="pt-BR" smtClean="0"/>
              <a:t>02/09/2011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843579-5078-4651-AFE3-A9007FEEB0E8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FFCBB-0DCD-4C7F-B9BB-B5FFD61D46A8}" type="datetimeFigureOut">
              <a:rPr lang="pt-BR" smtClean="0"/>
              <a:t>02/09/2011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843579-5078-4651-AFE3-A9007FEEB0E8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ítulo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27" name="Espaço Reservado para Conteúdo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25" name="Espaço Reservado para Data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FFCBB-0DCD-4C7F-B9BB-B5FFD61D46A8}" type="datetimeFigureOut">
              <a:rPr lang="pt-BR" smtClean="0"/>
              <a:t>02/09/2011</a:t>
            </a:fld>
            <a:endParaRPr lang="pt-BR"/>
          </a:p>
        </p:txBody>
      </p:sp>
      <p:sp>
        <p:nvSpPr>
          <p:cNvPr id="19" name="Espaço Reservado para Rodapé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pt-BR"/>
          </a:p>
        </p:txBody>
      </p:sp>
      <p:sp>
        <p:nvSpPr>
          <p:cNvPr id="16" name="Espaço Reservado para Número de Slide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CB843579-5078-4651-AFE3-A9007FEEB0E8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ector reto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Espaço Reservado para Texto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19" name="Espaço Reservado para Data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FFCBB-0DCD-4C7F-B9BB-B5FFD61D46A8}" type="datetimeFigureOut">
              <a:rPr lang="pt-BR" smtClean="0"/>
              <a:t>02/09/2011</a:t>
            </a:fld>
            <a:endParaRPr lang="pt-BR"/>
          </a:p>
        </p:txBody>
      </p:sp>
      <p:sp>
        <p:nvSpPr>
          <p:cNvPr id="11" name="Espaço Reservado para Rodapé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16" name="Espaço Reservado para Número de Slide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843579-5078-4651-AFE3-A9007FEEB0E8}" type="slidenum">
              <a:rPr lang="pt-BR" smtClean="0"/>
              <a:t>‹nº›</a:t>
            </a:fld>
            <a:endParaRPr lang="pt-BR"/>
          </a:p>
        </p:txBody>
      </p:sp>
      <p:sp>
        <p:nvSpPr>
          <p:cNvPr id="8" name="Título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ítulo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14" name="Espaço Reservado para Conteúdo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13" name="Espaço Reservado para Conteúdo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21" name="Espaço Reservado para Data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FFCBB-0DCD-4C7F-B9BB-B5FFD61D46A8}" type="datetimeFigureOut">
              <a:rPr lang="pt-BR" smtClean="0"/>
              <a:t>02/09/2011</a:t>
            </a:fld>
            <a:endParaRPr lang="pt-BR"/>
          </a:p>
        </p:txBody>
      </p:sp>
      <p:sp>
        <p:nvSpPr>
          <p:cNvPr id="10" name="Espaço Reservado para Rodapé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1" name="Espaço Reservado para Número de Slide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843579-5078-4651-AFE3-A9007FEEB0E8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ítulo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13" name="Espaço Reservado para Texto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25" name="Espaço Reservado para Texto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28" name="Espaço Reservado para Conteúdo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10" name="Espaço Reservado para Data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FFCBB-0DCD-4C7F-B9BB-B5FFD61D46A8}" type="datetimeFigureOut">
              <a:rPr lang="pt-BR" smtClean="0"/>
              <a:t>02/09/2011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CB843579-5078-4651-AFE3-A9007FEEB0E8}" type="slidenum">
              <a:rPr lang="pt-BR" smtClean="0"/>
              <a:t>‹nº›</a:t>
            </a:fld>
            <a:endParaRPr lang="pt-BR"/>
          </a:p>
        </p:txBody>
      </p:sp>
      <p:sp>
        <p:nvSpPr>
          <p:cNvPr id="11" name="Conector reto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ítulo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12" name="Espaço Reservado para Data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FFCBB-0DCD-4C7F-B9BB-B5FFD61D46A8}" type="datetimeFigureOut">
              <a:rPr lang="pt-BR" smtClean="0"/>
              <a:t>02/09/2011</a:t>
            </a:fld>
            <a:endParaRPr lang="pt-BR"/>
          </a:p>
        </p:txBody>
      </p:sp>
      <p:sp>
        <p:nvSpPr>
          <p:cNvPr id="21" name="Espaço Reservado para Rodapé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843579-5078-4651-AFE3-A9007FEEB0E8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FFCBB-0DCD-4C7F-B9BB-B5FFD61D46A8}" type="datetimeFigureOut">
              <a:rPr lang="pt-BR" smtClean="0"/>
              <a:t>02/09/2011</a:t>
            </a:fld>
            <a:endParaRPr lang="pt-BR"/>
          </a:p>
        </p:txBody>
      </p:sp>
      <p:sp>
        <p:nvSpPr>
          <p:cNvPr id="24" name="Espaço Reservado para Rodapé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843579-5078-4651-AFE3-A9007FEEB0E8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ector reto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Título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26" name="Espaço Reservado para Texto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14" name="Espaço Reservado para Conteúdo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25" name="Espaço Reservado para Data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FFCBB-0DCD-4C7F-B9BB-B5FFD61D46A8}" type="datetimeFigureOut">
              <a:rPr lang="pt-BR" smtClean="0"/>
              <a:t>02/09/2011</a:t>
            </a:fld>
            <a:endParaRPr lang="pt-BR"/>
          </a:p>
        </p:txBody>
      </p:sp>
      <p:sp>
        <p:nvSpPr>
          <p:cNvPr id="29" name="Espaço Reservado para Rodapé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843579-5078-4651-AFE3-A9007FEEB0E8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Espaço Reservado para Imagem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pt-BR" smtClean="0"/>
              <a:t>Clique no ícone para adicionar uma imagem</a:t>
            </a:r>
            <a:endParaRPr kumimoji="0" lang="en-US" dirty="0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FFCBB-0DCD-4C7F-B9BB-B5FFD61D46A8}" type="datetimeFigureOut">
              <a:rPr lang="pt-BR" smtClean="0"/>
              <a:t>02/09/2011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1" name="Espaço Reservado para Número de Slide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843579-5078-4651-AFE3-A9007FEEB0E8}" type="slidenum">
              <a:rPr lang="pt-BR" smtClean="0"/>
              <a:t>‹nº›</a:t>
            </a:fld>
            <a:endParaRPr lang="pt-BR"/>
          </a:p>
        </p:txBody>
      </p:sp>
      <p:sp>
        <p:nvSpPr>
          <p:cNvPr id="17" name="Título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26" name="Espaço Reservado para Texto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ector reto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Espaço Reservado para Texto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pt-BR" smtClean="0"/>
              <a:t>Clique para editar o texto mestre</a:t>
            </a:r>
          </a:p>
          <a:p>
            <a:pPr lvl="1" eaLnBrk="1" latinLnBrk="0" hangingPunct="1"/>
            <a:r>
              <a:rPr kumimoji="0" lang="pt-BR" smtClean="0"/>
              <a:t>Segundo nível</a:t>
            </a:r>
          </a:p>
          <a:p>
            <a:pPr lvl="2" eaLnBrk="1" latinLnBrk="0" hangingPunct="1"/>
            <a:r>
              <a:rPr kumimoji="0" lang="pt-BR" smtClean="0"/>
              <a:t>Terceiro nível</a:t>
            </a:r>
          </a:p>
          <a:p>
            <a:pPr lvl="3" eaLnBrk="1" latinLnBrk="0" hangingPunct="1"/>
            <a:r>
              <a:rPr kumimoji="0" lang="pt-BR" smtClean="0"/>
              <a:t>Quarto nível</a:t>
            </a:r>
          </a:p>
          <a:p>
            <a:pPr lvl="4" eaLnBrk="1" latinLnBrk="0" hangingPunct="1"/>
            <a:r>
              <a:rPr kumimoji="0" lang="pt-BR" smtClean="0"/>
              <a:t>Quinto nível</a:t>
            </a:r>
            <a:endParaRPr kumimoji="0" lang="en-US"/>
          </a:p>
        </p:txBody>
      </p:sp>
      <p:sp>
        <p:nvSpPr>
          <p:cNvPr id="11" name="Espaço Reservado para Data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FB3FFCBB-0DCD-4C7F-B9BB-B5FFD61D46A8}" type="datetimeFigureOut">
              <a:rPr lang="pt-BR" smtClean="0"/>
              <a:t>02/09/2011</a:t>
            </a:fld>
            <a:endParaRPr lang="pt-BR"/>
          </a:p>
        </p:txBody>
      </p:sp>
      <p:sp>
        <p:nvSpPr>
          <p:cNvPr id="28" name="Espaço Reservado para Rodapé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CB843579-5078-4651-AFE3-A9007FEEB0E8}" type="slidenum">
              <a:rPr lang="pt-BR" smtClean="0"/>
              <a:t>‹nº›</a:t>
            </a:fld>
            <a:endParaRPr lang="pt-BR"/>
          </a:p>
        </p:txBody>
      </p:sp>
      <p:sp>
        <p:nvSpPr>
          <p:cNvPr id="10" name="Espaço Reservado para Título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9" name="Conector reto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Conector reto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://www.unip-pa.com.br/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dirty="0" smtClean="0"/>
              <a:t>Curso: bacharelado em ciências contábeis</a:t>
            </a:r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323528" y="2564904"/>
            <a:ext cx="8064896" cy="1296144"/>
          </a:xfrm>
        </p:spPr>
        <p:txBody>
          <a:bodyPr>
            <a:normAutofit lnSpcReduction="10000"/>
          </a:bodyPr>
          <a:lstStyle/>
          <a:p>
            <a:r>
              <a:rPr lang="pt-BR" sz="3600" b="1" dirty="0" smtClean="0"/>
              <a:t>Atividades Complementares e </a:t>
            </a:r>
            <a:r>
              <a:rPr lang="pt-BR" sz="3600" b="1" dirty="0" err="1" smtClean="0"/>
              <a:t>EADs</a:t>
            </a:r>
            <a:endParaRPr lang="pt-BR" sz="3600" b="1" dirty="0" smtClean="0"/>
          </a:p>
          <a:p>
            <a:r>
              <a:rPr lang="pt-BR" sz="3600" b="1" dirty="0" smtClean="0"/>
              <a:t>Orientadora Mestranda Pamela Alves</a:t>
            </a:r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32040" y="548680"/>
            <a:ext cx="3894956" cy="15121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366275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4600" dirty="0"/>
              <a:t>Disciplinas </a:t>
            </a:r>
            <a:r>
              <a:rPr lang="pt-BR" sz="4600" dirty="0" err="1"/>
              <a:t>EADs</a:t>
            </a:r>
            <a:endParaRPr lang="pt-BR" sz="46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u="sng" dirty="0" smtClean="0"/>
              <a:t>Como elas são avaliadas?</a:t>
            </a:r>
          </a:p>
          <a:p>
            <a:r>
              <a:rPr lang="pt-BR" dirty="0" smtClean="0"/>
              <a:t>Através dos questionários disponíveis no ambiente virtual e das provas presenciais.</a:t>
            </a:r>
          </a:p>
          <a:p>
            <a:r>
              <a:rPr lang="pt-BR" dirty="0" smtClean="0"/>
              <a:t>Os questionários valem 0,25% e a prova 0,75% da nota final.</a:t>
            </a:r>
          </a:p>
          <a:p>
            <a:endParaRPr lang="pt-BR" dirty="0"/>
          </a:p>
          <a:p>
            <a:endParaRPr lang="pt-BR" dirty="0" smtClean="0"/>
          </a:p>
          <a:p>
            <a:endParaRPr lang="pt-BR" dirty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85760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4600" dirty="0"/>
              <a:t>Disciplinas </a:t>
            </a:r>
            <a:r>
              <a:rPr lang="pt-BR" sz="4600" dirty="0" err="1"/>
              <a:t>EADs</a:t>
            </a:r>
            <a:endParaRPr lang="pt-BR" sz="46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pt-BR" sz="3500" u="sng" dirty="0" smtClean="0"/>
              <a:t>Calendário das </a:t>
            </a:r>
            <a:r>
              <a:rPr lang="pt-BR" sz="3500" u="sng" dirty="0" err="1" smtClean="0"/>
              <a:t>EADs</a:t>
            </a:r>
            <a:endParaRPr lang="pt-BR" sz="3500" u="sng" dirty="0" smtClean="0"/>
          </a:p>
          <a:p>
            <a:r>
              <a:rPr lang="pt-BR" dirty="0"/>
              <a:t>Início </a:t>
            </a:r>
            <a:r>
              <a:rPr lang="pt-BR"/>
              <a:t>das </a:t>
            </a:r>
            <a:r>
              <a:rPr lang="pt-BR" smtClean="0"/>
              <a:t>atividades </a:t>
            </a:r>
            <a:r>
              <a:rPr lang="pt-BR" dirty="0"/>
              <a:t>ministradas através da Educação a Distância: 01/09/2011</a:t>
            </a:r>
          </a:p>
          <a:p>
            <a:r>
              <a:rPr lang="pt-BR" dirty="0"/>
              <a:t>Encerramento dos questionários on-line: 14/11/2011</a:t>
            </a:r>
          </a:p>
          <a:p>
            <a:r>
              <a:rPr lang="pt-BR" dirty="0"/>
              <a:t>Avaliação Presencial (AP): 04/11/2011</a:t>
            </a:r>
          </a:p>
          <a:p>
            <a:r>
              <a:rPr lang="pt-BR" dirty="0"/>
              <a:t>2a. Chamada da Avaliação Presencial (AP): 11/11/2011</a:t>
            </a:r>
          </a:p>
          <a:p>
            <a:r>
              <a:rPr lang="pt-BR" dirty="0"/>
              <a:t>Exame Final (EF): 02/12/2011</a:t>
            </a:r>
          </a:p>
          <a:p>
            <a:r>
              <a:rPr lang="pt-BR" dirty="0"/>
              <a:t>2a. Chamada do Exame Final: </a:t>
            </a:r>
            <a:r>
              <a:rPr lang="pt-BR" dirty="0" smtClean="0"/>
              <a:t>09/12/2011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9709923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4600" dirty="0" smtClean="0"/>
              <a:t>Atividades complementares</a:t>
            </a:r>
            <a:endParaRPr lang="pt-BR" sz="46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pt-BR" sz="3400" u="sng" dirty="0" smtClean="0"/>
              <a:t>O que é atividade complementar?</a:t>
            </a:r>
          </a:p>
          <a:p>
            <a:pPr algn="just"/>
            <a:r>
              <a:rPr lang="pt-BR" dirty="0" smtClean="0"/>
              <a:t>São atividades extra acadêmicas que complementam a carga horária da grade curricular.</a:t>
            </a:r>
          </a:p>
          <a:p>
            <a:r>
              <a:rPr lang="pt-BR" sz="3400" u="sng" dirty="0" smtClean="0"/>
              <a:t>Quais atividades são consideradas?</a:t>
            </a:r>
          </a:p>
          <a:p>
            <a:pPr algn="just"/>
            <a:r>
              <a:rPr lang="pt-BR" dirty="0" smtClean="0"/>
              <a:t>Palestras, congressos, seminário, feiras acadêmicas, cursos, estágio, trabalho, voluntariado, resenhas de livros, artigos, reportagens e filmes.</a:t>
            </a:r>
          </a:p>
          <a:p>
            <a:endParaRPr lang="pt-BR" dirty="0" smtClean="0"/>
          </a:p>
          <a:p>
            <a:endParaRPr lang="pt-BR" dirty="0" smtClean="0"/>
          </a:p>
        </p:txBody>
      </p:sp>
    </p:spTree>
    <p:extLst>
      <p:ext uri="{BB962C8B-B14F-4D97-AF65-F5344CB8AC3E}">
        <p14:creationId xmlns:p14="http://schemas.microsoft.com/office/powerpoint/2010/main" val="489415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4600" dirty="0"/>
              <a:t>Atividades complementares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sz="3400" u="sng" dirty="0" smtClean="0"/>
              <a:t>Qual a carga horária obrigatória até a conclusão do curso?</a:t>
            </a:r>
          </a:p>
          <a:p>
            <a:r>
              <a:rPr lang="pt-BR" dirty="0" smtClean="0"/>
              <a:t>Grade curricular antiga – 160h </a:t>
            </a:r>
          </a:p>
          <a:p>
            <a:r>
              <a:rPr lang="pt-BR" dirty="0" smtClean="0"/>
              <a:t>Grade curricular nova – 300h</a:t>
            </a:r>
          </a:p>
          <a:p>
            <a:pPr marL="0" indent="0">
              <a:buNone/>
            </a:pPr>
            <a:endParaRPr lang="pt-BR" dirty="0" smtClean="0"/>
          </a:p>
          <a:p>
            <a:r>
              <a:rPr lang="pt-BR" u="sng" dirty="0" smtClean="0"/>
              <a:t>Qual o período de entrega para esse semestre?</a:t>
            </a:r>
          </a:p>
          <a:p>
            <a:r>
              <a:rPr lang="pt-BR" dirty="0" smtClean="0"/>
              <a:t>Do dia 8/8/2011 até 14/10/2011.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0101556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4600" dirty="0"/>
              <a:t>Atividades complementares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sz="3400" u="sng" dirty="0" smtClean="0"/>
              <a:t>Como entregar?</a:t>
            </a:r>
          </a:p>
          <a:p>
            <a:r>
              <a:rPr lang="pt-BR" dirty="0" smtClean="0"/>
              <a:t>1 – Todas as atividades são entregues materialmente;</a:t>
            </a:r>
          </a:p>
          <a:p>
            <a:r>
              <a:rPr lang="pt-BR" dirty="0" smtClean="0"/>
              <a:t>2 – Providenciar a cópia de certificados e declarações que possuir comprovando a participação;</a:t>
            </a:r>
          </a:p>
          <a:p>
            <a:r>
              <a:rPr lang="pt-BR" dirty="0" smtClean="0"/>
              <a:t>3 – Atividades a partir de 10h, precisam de relatório, resenha ou resumo;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659891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4600" dirty="0"/>
              <a:t>Atividades complementares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t-BR" dirty="0" smtClean="0"/>
              <a:t>4 – Todas as atividades são entregues com o formulário de atividade complementar, disponível no site da unip: </a:t>
            </a:r>
            <a:r>
              <a:rPr lang="pt-BR" dirty="0" smtClean="0">
                <a:hlinkClick r:id="rId2"/>
              </a:rPr>
              <a:t>www.unip-pa.com.br</a:t>
            </a:r>
            <a:r>
              <a:rPr lang="pt-BR" dirty="0" smtClean="0"/>
              <a:t> e na copiadora da unidade;</a:t>
            </a:r>
          </a:p>
          <a:p>
            <a:pPr marL="0" indent="0">
              <a:buNone/>
            </a:pPr>
            <a:endParaRPr lang="pt-BR" dirty="0" smtClean="0"/>
          </a:p>
          <a:p>
            <a:pPr marL="0" indent="0">
              <a:buNone/>
            </a:pPr>
            <a:r>
              <a:rPr lang="pt-BR" dirty="0" smtClean="0"/>
              <a:t>5 – As atividade são entregues diretamente para a orientadora responsável pelo semestre e curso;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1435625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4600" dirty="0"/>
              <a:t>Atividades complementares</a:t>
            </a:r>
          </a:p>
        </p:txBody>
      </p:sp>
      <p:pic>
        <p:nvPicPr>
          <p:cNvPr id="4" name="Espaço Reservado para Conteúdo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0032" y="1412776"/>
            <a:ext cx="3441768" cy="4968551"/>
          </a:xfrm>
        </p:spPr>
      </p:pic>
      <p:sp>
        <p:nvSpPr>
          <p:cNvPr id="5" name="CaixaDeTexto 4"/>
          <p:cNvSpPr txBox="1"/>
          <p:nvPr/>
        </p:nvSpPr>
        <p:spPr>
          <a:xfrm>
            <a:off x="179512" y="2132856"/>
            <a:ext cx="4464496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buFont typeface="Wingdings" pitchFamily="2" charset="2"/>
              <a:buChar char="§"/>
            </a:pPr>
            <a:r>
              <a:rPr lang="pt-BR" sz="3600" dirty="0" smtClean="0"/>
              <a:t>Formulário de atividades complementares</a:t>
            </a:r>
          </a:p>
          <a:p>
            <a:endParaRPr lang="pt-BR" sz="3600" dirty="0" smtClean="0"/>
          </a:p>
          <a:p>
            <a:pPr marL="571500" indent="-571500">
              <a:buFont typeface="Wingdings" pitchFamily="2" charset="2"/>
              <a:buChar char="§"/>
            </a:pPr>
            <a:r>
              <a:rPr lang="pt-BR" sz="3600" dirty="0"/>
              <a:t>2</a:t>
            </a:r>
            <a:r>
              <a:rPr lang="pt-BR" sz="3600" dirty="0" smtClean="0"/>
              <a:t> vias no momento da entrega</a:t>
            </a:r>
            <a:endParaRPr lang="pt-BR" sz="3600" dirty="0"/>
          </a:p>
        </p:txBody>
      </p:sp>
    </p:spTree>
    <p:extLst>
      <p:ext uri="{BB962C8B-B14F-4D97-AF65-F5344CB8AC3E}">
        <p14:creationId xmlns:p14="http://schemas.microsoft.com/office/powerpoint/2010/main" val="22999102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t-BR" sz="4600" dirty="0"/>
              <a:t>Atividades complementares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04800" y="1554162"/>
            <a:ext cx="8686800" cy="4827166"/>
          </a:xfrm>
        </p:spPr>
        <p:txBody>
          <a:bodyPr/>
          <a:lstStyle/>
          <a:p>
            <a:pPr>
              <a:buFont typeface="Wingdings" pitchFamily="2" charset="2"/>
              <a:buChar char="q"/>
            </a:pPr>
            <a:r>
              <a:rPr lang="pt-BR" b="1" u="sng" dirty="0" smtClean="0"/>
              <a:t>Quando fazer relatório, resenha ou resumo?</a:t>
            </a:r>
          </a:p>
          <a:p>
            <a:pPr>
              <a:buFont typeface="Wingdings" pitchFamily="2" charset="2"/>
              <a:buChar char="v"/>
            </a:pPr>
            <a:r>
              <a:rPr lang="pt-BR" dirty="0" smtClean="0"/>
              <a:t>Declarações de estágio e trabalho, visitas técnicas, palestras, congressos, seminários, simpósios, feiras e atividades voluntárias o aluno deve fazer um </a:t>
            </a:r>
            <a:r>
              <a:rPr lang="pt-BR" b="1" u="sng" dirty="0" smtClean="0"/>
              <a:t>relatório</a:t>
            </a:r>
            <a:r>
              <a:rPr lang="pt-BR" dirty="0" smtClean="0"/>
              <a:t>.</a:t>
            </a:r>
          </a:p>
          <a:p>
            <a:pPr>
              <a:buFont typeface="Wingdings" pitchFamily="2" charset="2"/>
              <a:buChar char="v"/>
            </a:pPr>
            <a:r>
              <a:rPr lang="pt-BR" dirty="0" smtClean="0"/>
              <a:t>Leituras de livros, artigos, reportagens de jornal e revistas, bem como </a:t>
            </a:r>
            <a:r>
              <a:rPr lang="pt-BR" dirty="0"/>
              <a:t>f</a:t>
            </a:r>
            <a:r>
              <a:rPr lang="pt-BR" dirty="0" smtClean="0"/>
              <a:t>ilmes assistidos o aluno deve fazer uma </a:t>
            </a:r>
            <a:r>
              <a:rPr lang="pt-BR" b="1" u="sng" dirty="0" smtClean="0"/>
              <a:t>resenha</a:t>
            </a:r>
            <a:r>
              <a:rPr lang="pt-BR" b="1" dirty="0" smtClean="0"/>
              <a:t>.</a:t>
            </a:r>
            <a:endParaRPr lang="pt-BR" b="1" dirty="0"/>
          </a:p>
        </p:txBody>
      </p:sp>
    </p:spTree>
    <p:extLst>
      <p:ext uri="{BB962C8B-B14F-4D97-AF65-F5344CB8AC3E}">
        <p14:creationId xmlns:p14="http://schemas.microsoft.com/office/powerpoint/2010/main" val="32284181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t-BR" sz="4600" dirty="0"/>
              <a:t>Atividades complementares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v"/>
            </a:pPr>
            <a:r>
              <a:rPr lang="pt-BR" dirty="0" smtClean="0"/>
              <a:t>Cursos presenciais ou à distância o aluno deve fazer um </a:t>
            </a:r>
            <a:r>
              <a:rPr lang="pt-BR" b="1" u="sng" dirty="0" smtClean="0"/>
              <a:t>resumo. </a:t>
            </a:r>
          </a:p>
          <a:p>
            <a:pPr>
              <a:buFont typeface="Wingdings" pitchFamily="2" charset="2"/>
              <a:buChar char="v"/>
            </a:pPr>
            <a:r>
              <a:rPr lang="pt-BR" b="1" u="sng" dirty="0" smtClean="0"/>
              <a:t>Todos os resumos, relatórios e resenhas possuem modelo padrão  e obrigatório.</a:t>
            </a:r>
          </a:p>
          <a:p>
            <a:pPr marL="0" indent="0">
              <a:buNone/>
            </a:pPr>
            <a:endParaRPr lang="pt-BR" dirty="0" smtClean="0"/>
          </a:p>
          <a:p>
            <a:pPr>
              <a:buFont typeface="Wingdings" pitchFamily="2" charset="2"/>
              <a:buChar char="Ø"/>
            </a:pPr>
            <a:endParaRPr lang="pt-BR" b="1" u="sng" dirty="0"/>
          </a:p>
          <a:p>
            <a:pPr marL="0" indent="0">
              <a:buNone/>
            </a:pPr>
            <a:endParaRPr lang="pt-BR" b="1" u="sng" dirty="0" smtClean="0"/>
          </a:p>
        </p:txBody>
      </p:sp>
    </p:spTree>
    <p:extLst>
      <p:ext uri="{BB962C8B-B14F-4D97-AF65-F5344CB8AC3E}">
        <p14:creationId xmlns:p14="http://schemas.microsoft.com/office/powerpoint/2010/main" val="20052845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4600" dirty="0" smtClean="0"/>
              <a:t>Disciplinas </a:t>
            </a:r>
            <a:r>
              <a:rPr lang="pt-BR" sz="4600" dirty="0" err="1" smtClean="0"/>
              <a:t>EADs</a:t>
            </a:r>
            <a:endParaRPr lang="pt-BR" sz="46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u="sng" dirty="0" smtClean="0"/>
              <a:t>Quais as disciplinas a distância?</a:t>
            </a:r>
          </a:p>
          <a:p>
            <a:r>
              <a:rPr lang="pt-BR" dirty="0" smtClean="0"/>
              <a:t>1º semestre – Comportamento humano nas organizações</a:t>
            </a:r>
          </a:p>
          <a:p>
            <a:r>
              <a:rPr lang="pt-BR" dirty="0" smtClean="0"/>
              <a:t>2º semestre – Ciências Sociais &amp; Comunicação e Expressão</a:t>
            </a:r>
          </a:p>
          <a:p>
            <a:r>
              <a:rPr lang="pt-BR" u="sng" dirty="0" smtClean="0"/>
              <a:t>Onde está o conteúdo dessas disciplinas?</a:t>
            </a:r>
          </a:p>
          <a:p>
            <a:r>
              <a:rPr lang="pt-BR" dirty="0" smtClean="0"/>
              <a:t>No cd fornecido pela Universidade e no ambiente virtual.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3682794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Viagem">
  <a:themeElements>
    <a:clrScheme name="Viagem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Viagem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Viagem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188</TotalTime>
  <Words>421</Words>
  <Application>Microsoft Office PowerPoint</Application>
  <PresentationFormat>Apresentação na tela (4:3)</PresentationFormat>
  <Paragraphs>56</Paragraphs>
  <Slides>11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11</vt:i4>
      </vt:variant>
    </vt:vector>
  </HeadingPairs>
  <TitlesOfParts>
    <vt:vector size="12" baseType="lpstr">
      <vt:lpstr>Viagem</vt:lpstr>
      <vt:lpstr>Curso: bacharelado em ciências contábeis</vt:lpstr>
      <vt:lpstr>Atividades complementares</vt:lpstr>
      <vt:lpstr>Atividades complementares</vt:lpstr>
      <vt:lpstr>Atividades complementares</vt:lpstr>
      <vt:lpstr>Atividades complementares</vt:lpstr>
      <vt:lpstr>Atividades complementares</vt:lpstr>
      <vt:lpstr>Atividades complementares</vt:lpstr>
      <vt:lpstr>Atividades complementares</vt:lpstr>
      <vt:lpstr>Disciplinas EADs</vt:lpstr>
      <vt:lpstr>Disciplinas EADs</vt:lpstr>
      <vt:lpstr>Disciplinas EADs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Curso: bacharelado em ciências contábeis</dc:title>
  <dc:creator>Pamela Alves</dc:creator>
  <cp:lastModifiedBy>Pamela Alves</cp:lastModifiedBy>
  <cp:revision>14</cp:revision>
  <dcterms:created xsi:type="dcterms:W3CDTF">2011-09-02T16:03:34Z</dcterms:created>
  <dcterms:modified xsi:type="dcterms:W3CDTF">2011-09-02T19:12:10Z</dcterms:modified>
</cp:coreProperties>
</file>